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48FAF95D-CC08-45B6-959E-FEE845490DCF}" type="datetimeFigureOut">
              <a:rPr lang="en-US" smtClean="0"/>
              <a:t>12/1/2013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C88DEEA8-F23C-454F-99A3-20ADBB86BA0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FAF95D-CC08-45B6-959E-FEE845490DCF}" type="datetimeFigureOut">
              <a:rPr lang="en-US" smtClean="0"/>
              <a:t>12/1/2013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8DEEA8-F23C-454F-99A3-20ADBB86BA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48FAF95D-CC08-45B6-959E-FEE845490DCF}" type="datetimeFigureOut">
              <a:rPr lang="en-US" smtClean="0"/>
              <a:t>12/1/2013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88DEEA8-F23C-454F-99A3-20ADBB86BA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FAF95D-CC08-45B6-959E-FEE845490DCF}" type="datetimeFigureOut">
              <a:rPr lang="en-US" smtClean="0"/>
              <a:t>12/1/2013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8DEEA8-F23C-454F-99A3-20ADBB86BA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8FAF95D-CC08-45B6-959E-FEE845490DCF}" type="datetimeFigureOut">
              <a:rPr lang="en-US" smtClean="0"/>
              <a:t>12/1/2013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C88DEEA8-F23C-454F-99A3-20ADBB86BA0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FAF95D-CC08-45B6-959E-FEE845490DCF}" type="datetimeFigureOut">
              <a:rPr lang="en-US" smtClean="0"/>
              <a:t>12/1/2013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8DEEA8-F23C-454F-99A3-20ADBB86BA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FAF95D-CC08-45B6-959E-FEE845490DCF}" type="datetimeFigureOut">
              <a:rPr lang="en-US" smtClean="0"/>
              <a:t>12/1/2013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8DEEA8-F23C-454F-99A3-20ADBB86BA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FAF95D-CC08-45B6-959E-FEE845490DCF}" type="datetimeFigureOut">
              <a:rPr lang="en-US" smtClean="0"/>
              <a:t>12/1/2013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8DEEA8-F23C-454F-99A3-20ADBB86BA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8FAF95D-CC08-45B6-959E-FEE845490DCF}" type="datetimeFigureOut">
              <a:rPr lang="en-US" smtClean="0"/>
              <a:t>12/1/2013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8DEEA8-F23C-454F-99A3-20ADBB86BA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FAF95D-CC08-45B6-959E-FEE845490DCF}" type="datetimeFigureOut">
              <a:rPr lang="en-US" smtClean="0"/>
              <a:t>12/1/2013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8DEEA8-F23C-454F-99A3-20ADBB86BA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FAF95D-CC08-45B6-959E-FEE845490DCF}" type="datetimeFigureOut">
              <a:rPr lang="en-US" smtClean="0"/>
              <a:t>12/1/2013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8DEEA8-F23C-454F-99A3-20ADBB86BA0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48FAF95D-CC08-45B6-959E-FEE845490DCF}" type="datetimeFigureOut">
              <a:rPr lang="en-US" smtClean="0"/>
              <a:t>12/1/2013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C88DEEA8-F23C-454F-99A3-20ADBB86BA0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Emilee Sorensen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FINAL PROJECT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499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 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7239000" cy="4846320"/>
          </a:xfrm>
        </p:spPr>
        <p:txBody>
          <a:bodyPr/>
          <a:lstStyle/>
          <a:p>
            <a:r>
              <a:rPr lang="en-US" dirty="0" smtClean="0"/>
              <a:t>Born March 28, 1994</a:t>
            </a:r>
          </a:p>
          <a:p>
            <a:r>
              <a:rPr lang="en-US" dirty="0" smtClean="0"/>
              <a:t>One older sister</a:t>
            </a:r>
          </a:p>
          <a:p>
            <a:r>
              <a:rPr lang="en-US" dirty="0" smtClean="0"/>
              <a:t>Lived in West Jordan, UT my entire life</a:t>
            </a:r>
          </a:p>
          <a:p>
            <a:r>
              <a:rPr lang="en-US" dirty="0" smtClean="0"/>
              <a:t>Share my birthday with my father</a:t>
            </a:r>
          </a:p>
          <a:p>
            <a:r>
              <a:rPr lang="en-US" dirty="0" smtClean="0"/>
              <a:t>Very laid back</a:t>
            </a:r>
          </a:p>
          <a:p>
            <a:r>
              <a:rPr lang="en-US" dirty="0" smtClean="0"/>
              <a:t>Outgoing and fun to be around</a:t>
            </a:r>
          </a:p>
          <a:p>
            <a:r>
              <a:rPr lang="en-US" dirty="0" smtClean="0"/>
              <a:t>Always </a:t>
            </a:r>
            <a:r>
              <a:rPr lang="en-US" dirty="0" err="1" smtClean="0"/>
              <a:t>postitive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3984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HOBBIES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1073" y="2286000"/>
            <a:ext cx="7239000" cy="4846320"/>
          </a:xfrm>
        </p:spPr>
        <p:txBody>
          <a:bodyPr/>
          <a:lstStyle/>
          <a:p>
            <a:r>
              <a:rPr lang="en-US" dirty="0" smtClean="0"/>
              <a:t>Tennis</a:t>
            </a:r>
          </a:p>
          <a:p>
            <a:r>
              <a:rPr lang="en-US" dirty="0" smtClean="0"/>
              <a:t>Piano</a:t>
            </a:r>
          </a:p>
          <a:p>
            <a:r>
              <a:rPr lang="en-US" dirty="0" smtClean="0"/>
              <a:t>Singing</a:t>
            </a:r>
          </a:p>
          <a:p>
            <a:r>
              <a:rPr lang="en-US" dirty="0" smtClean="0"/>
              <a:t>Working</a:t>
            </a:r>
          </a:p>
          <a:p>
            <a:r>
              <a:rPr lang="en-US" dirty="0" smtClean="0"/>
              <a:t>Dancing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26" name="Picture 2" descr="C:\Users\Michael\Pictures\2012-06-03 2012\2012 007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749"/>
          <a:stretch/>
        </p:blipFill>
        <p:spPr bwMode="auto">
          <a:xfrm>
            <a:off x="3352800" y="457200"/>
            <a:ext cx="4387273" cy="609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90218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Childhood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7239000" cy="4846320"/>
          </a:xfrm>
        </p:spPr>
        <p:txBody>
          <a:bodyPr/>
          <a:lstStyle/>
          <a:p>
            <a:r>
              <a:rPr lang="en-US" dirty="0" smtClean="0"/>
              <a:t>Attended Pre-School and Elementary school</a:t>
            </a:r>
          </a:p>
          <a:p>
            <a:r>
              <a:rPr lang="en-US" dirty="0" smtClean="0"/>
              <a:t>Learned quickly</a:t>
            </a:r>
          </a:p>
          <a:p>
            <a:r>
              <a:rPr lang="en-US" dirty="0" smtClean="0"/>
              <a:t>Played with many friends</a:t>
            </a:r>
          </a:p>
          <a:p>
            <a:r>
              <a:rPr lang="en-US" dirty="0" smtClean="0"/>
              <a:t>Learned wrong from right</a:t>
            </a:r>
          </a:p>
          <a:p>
            <a:r>
              <a:rPr lang="en-US" dirty="0" smtClean="0"/>
              <a:t>Grew close to my sister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5560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ADOLESCENSE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11680"/>
            <a:ext cx="7239000" cy="4846320"/>
          </a:xfrm>
        </p:spPr>
        <p:txBody>
          <a:bodyPr/>
          <a:lstStyle/>
          <a:p>
            <a:r>
              <a:rPr lang="en-US" dirty="0" smtClean="0"/>
              <a:t>Exceeded in school</a:t>
            </a:r>
          </a:p>
          <a:p>
            <a:r>
              <a:rPr lang="en-US" dirty="0" smtClean="0"/>
              <a:t>Joined athletic teams</a:t>
            </a:r>
          </a:p>
          <a:p>
            <a:r>
              <a:rPr lang="en-US" dirty="0" smtClean="0"/>
              <a:t>Started dating</a:t>
            </a:r>
          </a:p>
          <a:p>
            <a:r>
              <a:rPr lang="en-US" dirty="0" smtClean="0"/>
              <a:t>Got my first car</a:t>
            </a:r>
          </a:p>
          <a:p>
            <a:r>
              <a:rPr lang="en-US" dirty="0" smtClean="0"/>
              <a:t>Made new friends</a:t>
            </a:r>
          </a:p>
          <a:p>
            <a:r>
              <a:rPr lang="en-US" dirty="0" smtClean="0"/>
              <a:t>Grew independent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14310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Dated around</a:t>
            </a:r>
          </a:p>
          <a:p>
            <a:r>
              <a:rPr lang="en-US" dirty="0" smtClean="0"/>
              <a:t>Serious relationship as a junior in high school</a:t>
            </a:r>
          </a:p>
          <a:p>
            <a:r>
              <a:rPr lang="en-US" dirty="0" smtClean="0"/>
              <a:t>Has lasted over three years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3074" name="Picture 2" descr="C:\Users\Michael\Pictures\Farewel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3200400"/>
            <a:ext cx="2286000" cy="30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42600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MARRIAGE AND KIDS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7239000" cy="4846320"/>
          </a:xfrm>
        </p:spPr>
        <p:txBody>
          <a:bodyPr/>
          <a:lstStyle/>
          <a:p>
            <a:r>
              <a:rPr lang="en-US" dirty="0" smtClean="0"/>
              <a:t>Planning a marriage for August 2014</a:t>
            </a:r>
          </a:p>
          <a:p>
            <a:r>
              <a:rPr lang="en-US" dirty="0" smtClean="0"/>
              <a:t>No kids </a:t>
            </a:r>
          </a:p>
          <a:p>
            <a:r>
              <a:rPr lang="en-US" dirty="0" smtClean="0"/>
              <a:t>No previous marriage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34114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18</TotalTime>
  <Words>115</Words>
  <Application>Microsoft Office PowerPoint</Application>
  <PresentationFormat>On-screen Show (4:3)</PresentationFormat>
  <Paragraphs>37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Opulent</vt:lpstr>
      <vt:lpstr>Emilee Sorensen</vt:lpstr>
      <vt:lpstr>ABOUT ME</vt:lpstr>
      <vt:lpstr>HOBBIES</vt:lpstr>
      <vt:lpstr>Childhood</vt:lpstr>
      <vt:lpstr>ADOLESCENSE</vt:lpstr>
      <vt:lpstr>DATING</vt:lpstr>
      <vt:lpstr>MARRIAGE AND KIDS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Emilee Sorensen</dc:title>
  <dc:creator>Michael</dc:creator>
  <cp:lastModifiedBy>Admin</cp:lastModifiedBy>
  <cp:revision>2</cp:revision>
  <dcterms:created xsi:type="dcterms:W3CDTF">2013-12-01T21:18:01Z</dcterms:created>
  <dcterms:modified xsi:type="dcterms:W3CDTF">2013-12-01T22:16:28Z</dcterms:modified>
</cp:coreProperties>
</file>